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5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4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6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86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9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00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99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08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D9D11-7E38-47A1-B789-09626108D9D4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1C4DC-2F60-4A18-984B-781DAABF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6515101" cy="4343400"/>
          </a:xfr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Maruya</a:t>
            </a:r>
            <a:r>
              <a:rPr lang="en-US" dirty="0" smtClean="0"/>
              <a:t>, Arvin</a:t>
            </a:r>
            <a:br>
              <a:rPr lang="en-US" dirty="0" smtClean="0"/>
            </a:br>
            <a:r>
              <a:rPr lang="en-US" dirty="0" err="1" smtClean="0"/>
              <a:t>Punay</a:t>
            </a:r>
            <a:r>
              <a:rPr lang="en-US" dirty="0" smtClean="0"/>
              <a:t>, Dianne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14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Dianne’s Schedule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8:10-9:10PM</a:t>
            </a:r>
          </a:p>
          <a:p>
            <a:pPr marL="0" indent="0">
              <a:buNone/>
            </a:pPr>
            <a:r>
              <a:rPr lang="en-US" dirty="0" smtClean="0"/>
              <a:t>10:10-11:10PM</a:t>
            </a:r>
          </a:p>
          <a:p>
            <a:pPr marL="0" indent="0">
              <a:buNone/>
            </a:pPr>
            <a:r>
              <a:rPr lang="en-US" dirty="0" smtClean="0"/>
              <a:t>12:00-1:00PM</a:t>
            </a:r>
          </a:p>
          <a:p>
            <a:pPr marL="0" indent="0">
              <a:buNone/>
            </a:pPr>
            <a:r>
              <a:rPr lang="en-US" dirty="0" smtClean="0"/>
              <a:t>2:00-4:00PM</a:t>
            </a:r>
          </a:p>
          <a:p>
            <a:pPr marL="0" indent="0">
              <a:buNone/>
            </a:pPr>
            <a:r>
              <a:rPr lang="en-US" dirty="0" smtClean="0"/>
              <a:t>5:00-9:00PM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ENGL 400</a:t>
            </a:r>
          </a:p>
          <a:p>
            <a:pPr marL="0" indent="0">
              <a:buNone/>
            </a:pPr>
            <a:r>
              <a:rPr lang="en-US" dirty="0" smtClean="0"/>
              <a:t>MC 50</a:t>
            </a:r>
          </a:p>
          <a:p>
            <a:pPr marL="0" indent="0">
              <a:buNone/>
            </a:pPr>
            <a:r>
              <a:rPr lang="en-US" dirty="0" smtClean="0"/>
              <a:t>HIST 222</a:t>
            </a:r>
          </a:p>
          <a:p>
            <a:pPr marL="0" indent="0">
              <a:buNone/>
            </a:pPr>
            <a:r>
              <a:rPr lang="en-US" dirty="0" smtClean="0"/>
              <a:t>THESIS I</a:t>
            </a:r>
          </a:p>
          <a:p>
            <a:pPr marL="0" indent="0">
              <a:buNone/>
            </a:pPr>
            <a:r>
              <a:rPr lang="en-US" dirty="0" smtClean="0"/>
              <a:t>DISSERTATIONS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20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Group Presentations</a:t>
            </a:r>
          </a:p>
          <a:p>
            <a:pPr marL="514350" indent="-514350">
              <a:buAutoNum type="arabicPeriod"/>
            </a:pPr>
            <a:r>
              <a:rPr lang="en-US" dirty="0" smtClean="0"/>
              <a:t>Videos</a:t>
            </a:r>
          </a:p>
          <a:p>
            <a:pPr marL="514350" indent="-514350">
              <a:buAutoNum type="arabicPeriod"/>
            </a:pPr>
            <a:r>
              <a:rPr lang="en-US" dirty="0" smtClean="0"/>
              <a:t>Thesis Presentations</a:t>
            </a:r>
          </a:p>
          <a:p>
            <a:pPr marL="514350" indent="-514350">
              <a:buAutoNum type="arabicPeriod"/>
            </a:pPr>
            <a:r>
              <a:rPr lang="en-US" dirty="0" smtClean="0"/>
              <a:t>Product Proposals</a:t>
            </a:r>
          </a:p>
          <a:p>
            <a:pPr marL="514350" indent="-514350">
              <a:buAutoNum type="arabicPeriod"/>
            </a:pPr>
            <a:r>
              <a:rPr lang="en-US" dirty="0" smtClean="0"/>
              <a:t>Invitations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Flyers/ADS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Billboards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Lesson plan/Lesson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Quizzes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Bullets.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Change Font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Interactive Activities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Recording Music/Videos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Insert charts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Hyperlink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Equation and Symbol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Text box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Screenshot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Photo Album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Clip art and pictures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Auto shape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34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58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Maruya, Arvin Punay, Dianne </vt:lpstr>
      <vt:lpstr>Dianne’s Schedule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Maruya, Arvin Punay, Dianne</dc:title>
  <dc:creator>Jaiza Arcilla</dc:creator>
  <cp:lastModifiedBy>Jaiza Arcilla </cp:lastModifiedBy>
  <cp:revision>2</cp:revision>
  <dcterms:created xsi:type="dcterms:W3CDTF">2012-09-27T00:10:33Z</dcterms:created>
  <dcterms:modified xsi:type="dcterms:W3CDTF">2012-09-27T01:11:43Z</dcterms:modified>
</cp:coreProperties>
</file>